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0" r:id="rId4"/>
    <p:sldId id="262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00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1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6382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6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45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619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9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EA3D52-282E-4BCE-A3AA-50EF95167BA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B8A922-086B-4DB7-A6D0-13A0F6FEE6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94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91FE0-C54C-4EF1-B8CA-C9DB7E3CC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Что такое донорство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D2D58-FADE-46E7-9E6D-812E4D5E9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9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75CB3-89DE-49FE-AD0C-91F402F1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Донорство - </a:t>
            </a:r>
            <a:r>
              <a:rPr lang="ru-RU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Добровольная сдача крови и её компонентов донорами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8F058-B2A7-4E72-ACCF-15400AE8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донором можно в возрасте от 18 до 65 лет.</a:t>
            </a:r>
          </a:p>
          <a:p>
            <a:pPr marL="0" indent="0">
              <a:buNone/>
            </a:pPr>
            <a:endParaRPr lang="ru-RU" sz="1800" b="1" dirty="0">
              <a:solidFill>
                <a:srgbClr val="7030A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Считается, что для нормального обеспечения кровью и ее компонентами всех больных необходимо не менее 40 доноров на 1000 человек</a:t>
            </a:r>
          </a:p>
          <a:p>
            <a:pPr marL="0" indent="0">
              <a:buNone/>
            </a:pPr>
            <a:endParaRPr lang="ru-RU" sz="1100" b="1" dirty="0">
              <a:solidFill>
                <a:srgbClr val="7030A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социально поддержки </a:t>
            </a:r>
          </a:p>
          <a:p>
            <a:pPr marL="0" indent="0" algn="r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денежные выплаты за донации или присвоение звания «Почетный донор России», которое дает множество льгот за безвозмездные сдачи крови и ее компонентов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18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4D79A-26DE-47FA-925F-20173F61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14 июня</a:t>
            </a:r>
            <a:r>
              <a:rPr lang="ru-RU" sz="36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br>
              <a:rPr lang="ru-RU" sz="36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ru-RU" sz="36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во всем мире отмечается </a:t>
            </a:r>
            <a:br>
              <a:rPr lang="ru-RU" sz="36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</a:br>
            <a:r>
              <a:rPr lang="ru-RU" sz="36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День донора</a:t>
            </a:r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ABD1BD-D7ED-47CE-B9C0-F8565C2DED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1678" y="1858981"/>
            <a:ext cx="4572000" cy="304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686EF314-D091-472E-9FFE-AB5427F36B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6420" y="1790700"/>
            <a:ext cx="4572000" cy="27813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5F15C5-8F08-4621-B643-CC42837B4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570" y="3921803"/>
            <a:ext cx="4032859" cy="27933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91786F-ADAC-4484-8F4D-FBD967C5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589" y="4710971"/>
            <a:ext cx="1911731" cy="19117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36647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834D-A501-47E0-BAA4-9B8AFEFA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</a:rPr>
              <a:t>значительный вклад в это вносят незаменимые помощники донорского движения — </a:t>
            </a:r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волонтеры</a:t>
            </a:r>
            <a:b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b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</a:br>
            <a:endParaRPr lang="ru-RU" sz="3200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66D72-FA78-4D88-BF97-E9E54025BCC9}"/>
              </a:ext>
            </a:extLst>
          </p:cNvPr>
          <p:cNvSpPr txBox="1"/>
          <p:nvPr/>
        </p:nvSpPr>
        <p:spPr>
          <a:xfrm>
            <a:off x="1491449" y="1874517"/>
            <a:ext cx="101783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Bookman Old Style" panose="02050604050505020204" pitchFamily="18" charset="0"/>
              </a:rPr>
              <a:t>Всероссийского общественного движения "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Волонтеры-медики" Олеся Сафонова</a:t>
            </a:r>
            <a:r>
              <a:rPr lang="ru-RU" sz="2800" dirty="0">
                <a:latin typeface="Bookman Old Style" panose="02050604050505020204" pitchFamily="18" charset="0"/>
              </a:rPr>
              <a:t>. </a:t>
            </a:r>
          </a:p>
          <a:p>
            <a:pPr algn="just"/>
            <a:r>
              <a:rPr lang="ru-RU" sz="2800" dirty="0">
                <a:latin typeface="Bookman Old Style" panose="02050604050505020204" pitchFamily="18" charset="0"/>
              </a:rPr>
              <a:t>Речь идет не о тех, кто готов делиться своей кровью, а о людях, которые помогают организовывать и проводить донорские акции.</a:t>
            </a:r>
          </a:p>
          <a:p>
            <a:pPr algn="just"/>
            <a:endParaRPr lang="ru-RU" sz="2800" dirty="0">
              <a:latin typeface="Bookman Old Style" panose="02050604050505020204" pitchFamily="18" charset="0"/>
            </a:endParaRPr>
          </a:p>
          <a:p>
            <a:pPr algn="just"/>
            <a:endParaRPr lang="ru-RU" sz="2800" dirty="0">
              <a:latin typeface="Bookman Old Style" panose="02050604050505020204" pitchFamily="18" charset="0"/>
            </a:endParaRPr>
          </a:p>
          <a:p>
            <a:pPr algn="just"/>
            <a:r>
              <a:rPr lang="ru-RU" sz="2800" b="1" dirty="0">
                <a:latin typeface="Bookman Old Style" panose="02050604050505020204" pitchFamily="18" charset="0"/>
              </a:rPr>
              <a:t>Официальный донор-рекордсмен</a:t>
            </a:r>
            <a:r>
              <a:rPr lang="ru-RU" sz="2800" dirty="0">
                <a:latin typeface="Bookman Old Style" panose="02050604050505020204" pitchFamily="18" charset="0"/>
              </a:rPr>
              <a:t> — австралиец Джеймс Харрисон (род. 1936) — 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сдал кровь 1173 раза</a:t>
            </a:r>
          </a:p>
          <a:p>
            <a:pPr algn="just"/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5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3366E-0CFE-454B-AC90-E2120E1C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27" y="0"/>
            <a:ext cx="773245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72367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A9104-491D-4855-97E0-49D4893E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544722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СПАСИБО</a:t>
            </a:r>
            <a:br>
              <a:rPr lang="ru-RU" sz="8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8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ЗА </a:t>
            </a:r>
            <a:br>
              <a:rPr lang="ru-RU" sz="8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8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938074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889</TotalTime>
  <Words>149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Corbel</vt:lpstr>
      <vt:lpstr>Gill Sans MT</vt:lpstr>
      <vt:lpstr>Impact</vt:lpstr>
      <vt:lpstr>Эмблема</vt:lpstr>
      <vt:lpstr>Что такое донорство?</vt:lpstr>
      <vt:lpstr>Донорство - Добровольная сдача крови и её компонентов донорами</vt:lpstr>
      <vt:lpstr>14 июня  во всем мире отмечается  День донора</vt:lpstr>
      <vt:lpstr>значительный вклад в это вносят незаменимые помощники донорского движения — волонтеры  </vt:lpstr>
      <vt:lpstr>Презентация PowerPoint</vt:lpstr>
      <vt:lpstr>СПАСИБО  ЗА 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донорство?</dc:title>
  <dc:creator>Наташа</dc:creator>
  <cp:lastModifiedBy>Наташа</cp:lastModifiedBy>
  <cp:revision>10</cp:revision>
  <dcterms:created xsi:type="dcterms:W3CDTF">2022-03-14T18:37:27Z</dcterms:created>
  <dcterms:modified xsi:type="dcterms:W3CDTF">2022-03-15T09:27:27Z</dcterms:modified>
</cp:coreProperties>
</file>